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吳克駿" initials="吳克駿" lastIdx="1" clrIdx="0">
    <p:extLst>
      <p:ext uri="{19B8F6BF-5375-455C-9EA6-DF929625EA0E}">
        <p15:presenceInfo xmlns:p15="http://schemas.microsoft.com/office/powerpoint/2012/main" userId="946c2d90183335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2832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06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8018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4053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7088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9290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825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86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4313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60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771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06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6321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887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46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7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473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6E060-9BBC-44A1-A384-5A6D7380F524}" type="datetimeFigureOut">
              <a:rPr lang="zh-TW" altLang="en-US" smtClean="0"/>
              <a:t>2017/5/18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DC2F69D-AB87-4F27-B144-FDFB494A90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63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mericdamien/TensorFlow-Examples/blob/master/examples/3_NeuralNetworks/recurrent_network.py" TargetMode="External"/><Relationship Id="rId2" Type="http://schemas.openxmlformats.org/officeDocument/2006/relationships/hyperlink" Target="https://github.com/c1mone/Tensorflow-101/blob/master/notebooks/10_MNIST_Reccurent_Neural_Network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0B84FPTGOlaWFRlVVTGprU1cwZGs/view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rl.com/publications/docs/TR2017-008.pdf" TargetMode="External"/><Relationship Id="rId2" Type="http://schemas.openxmlformats.org/officeDocument/2006/relationships/hyperlink" Target="https://arxiv.org/pdf/1502.08029.pdf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ctrTitle"/>
          </p:nvPr>
        </p:nvSpPr>
        <p:spPr>
          <a:xfrm>
            <a:off x="1725433" y="1798330"/>
            <a:ext cx="8469294" cy="2732485"/>
          </a:xfrm>
          <a:prstGeom prst="rect">
            <a:avLst/>
          </a:prstGeom>
        </p:spPr>
        <p:txBody>
          <a:bodyPr/>
          <a:lstStyle>
            <a:lvl1pPr>
              <a:defRPr sz="9800" spc="195"/>
            </a:lvl1pPr>
          </a:lstStyle>
          <a:p>
            <a:r>
              <a:rPr sz="7000" dirty="0" err="1" smtClean="0"/>
              <a:t>影片敘述之自動生成</a:t>
            </a:r>
            <a:r>
              <a:rPr lang="en-US" sz="7000" dirty="0" smtClean="0"/>
              <a:t/>
            </a:r>
            <a:br>
              <a:rPr lang="en-US" sz="7000" dirty="0" smtClean="0"/>
            </a:br>
            <a:r>
              <a:rPr lang="en-US" altLang="zh-TW" sz="5000" dirty="0">
                <a:latin typeface="+mj-ea"/>
              </a:rPr>
              <a:t>Video caption generation</a:t>
            </a:r>
            <a:endParaRPr sz="5000" dirty="0"/>
          </a:p>
        </p:txBody>
      </p:sp>
      <p:sp>
        <p:nvSpPr>
          <p:cNvPr id="158" name="Shape 158"/>
          <p:cNvSpPr>
            <a:spLocks noGrp="1"/>
          </p:cNvSpPr>
          <p:nvPr>
            <p:ph type="subTitle" idx="1"/>
          </p:nvPr>
        </p:nvSpPr>
        <p:spPr>
          <a:xfrm>
            <a:off x="1997273" y="4589867"/>
            <a:ext cx="8197454" cy="1250157"/>
          </a:xfrm>
          <a:prstGeom prst="rect">
            <a:avLst/>
          </a:prstGeom>
        </p:spPr>
        <p:txBody>
          <a:bodyPr/>
          <a:lstStyle>
            <a:lvl1pPr algn="r"/>
          </a:lstStyle>
          <a:p>
            <a:r>
              <a:t>吳克駿、江昶翰</a:t>
            </a:r>
          </a:p>
        </p:txBody>
      </p:sp>
    </p:spTree>
    <p:extLst>
      <p:ext uri="{BB962C8B-B14F-4D97-AF65-F5344CB8AC3E}">
        <p14:creationId xmlns:p14="http://schemas.microsoft.com/office/powerpoint/2010/main" val="119643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What we learn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81361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zh-TW" sz="2500" dirty="0" smtClean="0"/>
              <a:t>What parameters we need?</a:t>
            </a:r>
            <a:endParaRPr lang="zh-TW" altLang="en-US" sz="25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08" y="1858839"/>
            <a:ext cx="6024607" cy="48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2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534005" cy="1320800"/>
          </a:xfrm>
        </p:spPr>
        <p:txBody>
          <a:bodyPr/>
          <a:lstStyle/>
          <a:p>
            <a:r>
              <a:rPr lang="en-US" altLang="zh-TW" dirty="0" err="1" smtClean="0"/>
              <a:t>Constuct</a:t>
            </a:r>
            <a:r>
              <a:rPr lang="en-US" altLang="zh-TW" dirty="0" smtClean="0"/>
              <a:t> LSTM cell(Use simple linear activation)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2923"/>
            <a:ext cx="6693525" cy="5242331"/>
          </a:xfrm>
        </p:spPr>
      </p:pic>
    </p:spTree>
    <p:extLst>
      <p:ext uri="{BB962C8B-B14F-4D97-AF65-F5344CB8AC3E}">
        <p14:creationId xmlns:p14="http://schemas.microsoft.com/office/powerpoint/2010/main" val="386443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Testing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71" y="3232910"/>
            <a:ext cx="6617603" cy="188773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51" y="1534596"/>
            <a:ext cx="6543723" cy="137161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74851" y="5518205"/>
            <a:ext cx="6891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500" dirty="0" smtClean="0"/>
              <a:t>Next goal: import with our video feature data</a:t>
            </a:r>
            <a:r>
              <a:rPr lang="en-US" altLang="zh-TW" sz="2500" dirty="0" smtClean="0"/>
              <a:t>!</a:t>
            </a:r>
          </a:p>
          <a:p>
            <a:r>
              <a:rPr lang="en-US" altLang="zh-TW" sz="2500" dirty="0"/>
              <a:t>	 </a:t>
            </a:r>
            <a:r>
              <a:rPr lang="en-US" altLang="zh-TW" sz="2500" dirty="0" smtClean="0"/>
              <a:t>      how to use </a:t>
            </a:r>
            <a:r>
              <a:rPr lang="en-US" altLang="zh-TW" sz="2500" smtClean="0"/>
              <a:t>two layer LSTM</a:t>
            </a:r>
            <a:endParaRPr lang="zh-TW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98857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500" dirty="0"/>
              <a:t>RNN with MNIST</a:t>
            </a:r>
          </a:p>
          <a:p>
            <a:pPr marL="457200" lvl="1" indent="0">
              <a:buNone/>
            </a:pPr>
            <a:r>
              <a:rPr lang="en-US" altLang="zh-TW" sz="2300" dirty="0">
                <a:hlinkClick r:id="rId2"/>
              </a:rPr>
              <a:t>https://github.com/c1mone/Tensorflow-101/blob/master/notebooks/10_MNIST_Reccurent_Neural_Network.ipynb</a:t>
            </a:r>
            <a:endParaRPr lang="en-US" altLang="zh-TW" sz="2300" dirty="0"/>
          </a:p>
          <a:p>
            <a:r>
              <a:rPr lang="en-US" altLang="zh-TW" sz="2500" dirty="0" smtClean="0"/>
              <a:t>Tensor flow examples</a:t>
            </a:r>
          </a:p>
          <a:p>
            <a:pPr marL="457200" lvl="1" indent="0">
              <a:buNone/>
            </a:pPr>
            <a:r>
              <a:rPr lang="en-US" altLang="zh-TW" dirty="0">
                <a:hlinkClick r:id="rId3"/>
              </a:rPr>
              <a:t>https://github.com/aymericdamien/TensorFlow-Examples/blob/master/examples/3_NeuralNetworks/recurrent_network.py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2657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>
              <a:defRPr sz="7000"/>
            </a:lvl1pPr>
          </a:lstStyle>
          <a:p>
            <a:r>
              <a:rPr sz="4500" dirty="0"/>
              <a:t>video caption with </a:t>
            </a:r>
            <a:r>
              <a:rPr sz="4500" dirty="0" smtClean="0"/>
              <a:t>audio</a:t>
            </a:r>
            <a:r>
              <a:rPr lang="en-US" sz="4500" dirty="0" smtClean="0"/>
              <a:t>(idea)</a:t>
            </a:r>
            <a:endParaRPr sz="4500" dirty="0"/>
          </a:p>
        </p:txBody>
      </p:sp>
      <p:sp>
        <p:nvSpPr>
          <p:cNvPr id="120" name="Shape 120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000" dirty="0"/>
              <a:t>Difficulty：</a:t>
            </a:r>
            <a:br>
              <a:rPr sz="3000" dirty="0"/>
            </a:br>
            <a:r>
              <a:rPr sz="3000" dirty="0"/>
              <a:t>1. how to extract audio feature</a:t>
            </a:r>
            <a:br>
              <a:rPr sz="3000" dirty="0"/>
            </a:br>
            <a:r>
              <a:rPr sz="3000" dirty="0"/>
              <a:t>2. difference between visual and audio</a:t>
            </a:r>
            <a:br>
              <a:rPr sz="3000" dirty="0"/>
            </a:br>
            <a:r>
              <a:rPr sz="3000" dirty="0"/>
              <a:t>3. how to combine the two kinds of feature</a:t>
            </a:r>
          </a:p>
        </p:txBody>
      </p:sp>
    </p:spTree>
    <p:extLst>
      <p:ext uri="{BB962C8B-B14F-4D97-AF65-F5344CB8AC3E}">
        <p14:creationId xmlns:p14="http://schemas.microsoft.com/office/powerpoint/2010/main" val="34883027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kinds of way </a:t>
            </a:r>
          </a:p>
        </p:txBody>
      </p:sp>
      <p:pic>
        <p:nvPicPr>
          <p:cNvPr id="123" name="18554597_10207280368647284_1483375079_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633" y="3481881"/>
            <a:ext cx="8956734" cy="253402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MFCC —&gt; encode </a:t>
            </a:r>
          </a:p>
          <a:p>
            <a:r>
              <a:t>concat after Visual </a:t>
            </a:r>
          </a:p>
        </p:txBody>
      </p:sp>
    </p:spTree>
    <p:extLst>
      <p:ext uri="{BB962C8B-B14F-4D97-AF65-F5344CB8AC3E}">
        <p14:creationId xmlns:p14="http://schemas.microsoft.com/office/powerpoint/2010/main" val="28099006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kinds of way 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MFC —&gt;LSTM</a:t>
            </a:r>
          </a:p>
          <a:p>
            <a:r>
              <a:t>Visual—&gt;LSTM  and concat the output of these two</a:t>
            </a:r>
          </a:p>
        </p:txBody>
      </p:sp>
      <p:pic>
        <p:nvPicPr>
          <p:cNvPr id="128" name="18579087_10207280375567457_600523786_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2289" y="3268449"/>
            <a:ext cx="7947423" cy="33843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54273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 kinds of way </a:t>
            </a:r>
          </a:p>
        </p:txBody>
      </p:sp>
      <p:pic>
        <p:nvPicPr>
          <p:cNvPr id="131" name="18578459_10207280379687560_1207743907_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3409" y="2443719"/>
            <a:ext cx="6425182" cy="385366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bi-LSTM to encode</a:t>
            </a:r>
          </a:p>
        </p:txBody>
      </p:sp>
    </p:spTree>
    <p:extLst>
      <p:ext uri="{BB962C8B-B14F-4D97-AF65-F5344CB8AC3E}">
        <p14:creationId xmlns:p14="http://schemas.microsoft.com/office/powerpoint/2010/main" val="10342673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Reference </a:t>
            </a:r>
          </a:p>
        </p:txBody>
      </p:sp>
      <p:pic>
        <p:nvPicPr>
          <p:cNvPr id="135" name="poster_ver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1417" y="1876177"/>
            <a:ext cx="3669970" cy="489233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1865746" y="3535592"/>
            <a:ext cx="4755332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>
            <a:lvl1pPr marL="444500" indent="-444500" algn="l">
              <a:spcBef>
                <a:spcPts val="4200"/>
              </a:spcBef>
              <a:buSzPct val="75000"/>
              <a:buChar char="•"/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sz="1266"/>
              <a:t>https://drive.google.com/file/d/0B84FPTGOlaWFRlVVTGprU1cwZGs/view</a:t>
            </a:r>
          </a:p>
        </p:txBody>
      </p:sp>
    </p:spTree>
    <p:extLst>
      <p:ext uri="{BB962C8B-B14F-4D97-AF65-F5344CB8AC3E}">
        <p14:creationId xmlns:p14="http://schemas.microsoft.com/office/powerpoint/2010/main" val="27870311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work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2500" dirty="0" smtClean="0"/>
              <a:t>Attention </a:t>
            </a:r>
            <a:r>
              <a:rPr sz="2500" dirty="0"/>
              <a:t>mechanism</a:t>
            </a:r>
            <a:br>
              <a:rPr sz="2500" dirty="0"/>
            </a:br>
            <a:r>
              <a:rPr sz="2500" dirty="0"/>
              <a:t>1. </a:t>
            </a:r>
            <a:r>
              <a:rPr sz="2500" u="sng" dirty="0">
                <a:hlinkClick r:id="rId2"/>
              </a:rPr>
              <a:t>https://arxiv.org/pdf/1502.08029.pdf</a:t>
            </a:r>
            <a:r>
              <a:rPr sz="2500" dirty="0"/>
              <a:t/>
            </a:r>
            <a:br>
              <a:rPr sz="2500" dirty="0"/>
            </a:br>
            <a:r>
              <a:rPr sz="2500" dirty="0"/>
              <a:t>2. </a:t>
            </a:r>
            <a:r>
              <a:rPr sz="2500" u="sng" dirty="0">
                <a:hlinkClick r:id="rId3"/>
              </a:rPr>
              <a:t>https://www.merl.com/publications/docs/TR2017-008.pdf</a:t>
            </a:r>
          </a:p>
          <a:p>
            <a:r>
              <a:rPr sz="2500" dirty="0" err="1"/>
              <a:t>實作</a:t>
            </a:r>
            <a:r>
              <a:rPr sz="2500" dirty="0"/>
              <a:t> </a:t>
            </a:r>
            <a:br>
              <a:rPr sz="2500" dirty="0"/>
            </a:br>
            <a:r>
              <a:rPr sz="2500" dirty="0"/>
              <a:t>1.without audio  </a:t>
            </a:r>
          </a:p>
        </p:txBody>
      </p:sp>
    </p:spTree>
    <p:extLst>
      <p:ext uri="{BB962C8B-B14F-4D97-AF65-F5344CB8AC3E}">
        <p14:creationId xmlns:p14="http://schemas.microsoft.com/office/powerpoint/2010/main" val="22726094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25433"/>
            <a:ext cx="8596668" cy="4315929"/>
          </a:xfrm>
        </p:spPr>
        <p:txBody>
          <a:bodyPr>
            <a:normAutofit/>
          </a:bodyPr>
          <a:lstStyle/>
          <a:p>
            <a:r>
              <a:rPr lang="en-US" altLang="zh-TW" sz="3000" dirty="0" err="1" smtClean="0"/>
              <a:t>Repeoduce</a:t>
            </a:r>
            <a:r>
              <a:rPr lang="en-US" altLang="zh-TW" sz="3000" dirty="0" smtClean="0"/>
              <a:t> “Sequence to sequence- Video to Text” paper (but failed)</a:t>
            </a:r>
          </a:p>
          <a:p>
            <a:r>
              <a:rPr lang="en-US" altLang="zh-TW" sz="3000" dirty="0" smtClean="0"/>
              <a:t>Learn to build LSTM model with </a:t>
            </a:r>
            <a:r>
              <a:rPr lang="en-US" altLang="zh-TW" sz="3000" dirty="0" err="1" smtClean="0"/>
              <a:t>tensorflow</a:t>
            </a:r>
            <a:r>
              <a:rPr lang="en-US" altLang="zh-TW" sz="3000" dirty="0" smtClean="0"/>
              <a:t> using MNIST data</a:t>
            </a:r>
          </a:p>
          <a:p>
            <a:r>
              <a:rPr lang="en-US" altLang="zh-TW" sz="3000" dirty="0" smtClean="0"/>
              <a:t>Thinking about how to combine audio with video  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60643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Two weeks ago….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22" y="1659986"/>
            <a:ext cx="4996560" cy="3730998"/>
          </a:xfrm>
          <a:prstGeom prst="rect">
            <a:avLst/>
          </a:prstGeom>
        </p:spPr>
      </p:pic>
      <p:pic>
        <p:nvPicPr>
          <p:cNvPr id="8" name="螢幕快照 2017-04-20 上午2.51.51.png"/>
          <p:cNvPicPr>
            <a:picLocks noGrp="1" noChangeAspect="1"/>
          </p:cNvPicPr>
          <p:nvPr>
            <p:ph idx="1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40239" y="1426810"/>
            <a:ext cx="5309375" cy="4197350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9" name="十字形 8"/>
          <p:cNvSpPr/>
          <p:nvPr/>
        </p:nvSpPr>
        <p:spPr>
          <a:xfrm>
            <a:off x="6019137" y="3112017"/>
            <a:ext cx="567851" cy="664853"/>
          </a:xfrm>
          <a:prstGeom prst="plus">
            <a:avLst>
              <a:gd name="adj" fmla="val 32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5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Reproduce using MLDS HW2 DATA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882595" y="1486894"/>
            <a:ext cx="8322058" cy="4292076"/>
          </a:xfrm>
        </p:spPr>
        <p:txBody>
          <a:bodyPr>
            <a:normAutofit/>
          </a:bodyPr>
          <a:lstStyle/>
          <a:p>
            <a:r>
              <a:rPr lang="en-US" altLang="zh-TW" sz="2000" dirty="0" smtClean="0"/>
              <a:t>Which CNN features are </a:t>
            </a:r>
            <a:r>
              <a:rPr lang="en-US" altLang="zh-TW" sz="2000" dirty="0" err="1" smtClean="0"/>
              <a:t>provived</a:t>
            </a:r>
            <a:endParaRPr lang="zh-TW" altLang="en-US" sz="20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4" y="1902678"/>
            <a:ext cx="5064076" cy="3730929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240403" y="5728968"/>
            <a:ext cx="338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Training data:  1450 clips(.</a:t>
            </a:r>
            <a:r>
              <a:rPr lang="en-US" altLang="zh-TW" dirty="0" err="1" smtClean="0"/>
              <a:t>npy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5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457966"/>
            <a:ext cx="8596668" cy="1320800"/>
          </a:xfrm>
        </p:spPr>
        <p:txBody>
          <a:bodyPr/>
          <a:lstStyle/>
          <a:p>
            <a:r>
              <a:rPr lang="en-US" altLang="zh-TW" dirty="0" smtClean="0"/>
              <a:t>Input(one clip)</a:t>
            </a:r>
            <a:endParaRPr lang="zh-TW" altLang="en-US" dirty="0"/>
          </a:p>
        </p:txBody>
      </p:sp>
      <p:sp>
        <p:nvSpPr>
          <p:cNvPr id="6" name="向下箭號 5"/>
          <p:cNvSpPr/>
          <p:nvPr/>
        </p:nvSpPr>
        <p:spPr>
          <a:xfrm>
            <a:off x="1505768" y="3396179"/>
            <a:ext cx="461817" cy="540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157776" y="3396179"/>
            <a:ext cx="63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CNN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8347" y="3996677"/>
            <a:ext cx="1836751" cy="1470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/>
              <a:t>64*64(maybe)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79773" y="2490084"/>
            <a:ext cx="9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X80</a:t>
            </a:r>
            <a:endParaRPr lang="zh-TW" altLang="en-US" dirty="0"/>
          </a:p>
        </p:txBody>
      </p:sp>
      <p:sp>
        <p:nvSpPr>
          <p:cNvPr id="10" name="向下箭號 9"/>
          <p:cNvSpPr/>
          <p:nvPr/>
        </p:nvSpPr>
        <p:spPr>
          <a:xfrm>
            <a:off x="1505768" y="5499703"/>
            <a:ext cx="461817" cy="5406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580445" y="6100201"/>
            <a:ext cx="3085106" cy="252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458325" y="6029926"/>
            <a:ext cx="878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/>
              <a:t>1*4096</a:t>
            </a:r>
            <a:endParaRPr lang="zh-TW" altLang="en-US" dirty="0"/>
          </a:p>
          <a:p>
            <a:pPr algn="ctr"/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775253" y="4517206"/>
            <a:ext cx="9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X80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630018" y="6411734"/>
            <a:ext cx="98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X80</a:t>
            </a:r>
            <a:endParaRPr lang="zh-TW" altLang="en-US" dirty="0"/>
          </a:p>
        </p:txBody>
      </p:sp>
      <p:sp>
        <p:nvSpPr>
          <p:cNvPr id="16" name="向右箭號 15"/>
          <p:cNvSpPr/>
          <p:nvPr/>
        </p:nvSpPr>
        <p:spPr>
          <a:xfrm>
            <a:off x="3781880" y="6047525"/>
            <a:ext cx="485030" cy="369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4543430" y="5661329"/>
            <a:ext cx="3232945" cy="1014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80*4096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733" y="3244525"/>
            <a:ext cx="6716698" cy="1857389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7" y="1379529"/>
            <a:ext cx="2684081" cy="18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Output(one clip)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81083"/>
            <a:ext cx="8802163" cy="340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However…..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85677"/>
            <a:ext cx="8596668" cy="4355685"/>
          </a:xfrm>
        </p:spPr>
        <p:txBody>
          <a:bodyPr>
            <a:normAutofit/>
          </a:bodyPr>
          <a:lstStyle/>
          <a:p>
            <a:r>
              <a:rPr lang="en-US" altLang="zh-TW" sz="3000" dirty="0" smtClean="0"/>
              <a:t>We need to learn LSTM with tensor flow first</a:t>
            </a:r>
          </a:p>
          <a:p>
            <a:r>
              <a:rPr lang="en-US" altLang="zh-TW" sz="3000" dirty="0" smtClean="0"/>
              <a:t>Have no idea dealing with text </a:t>
            </a:r>
            <a:r>
              <a:rPr lang="en-US" altLang="zh-TW" sz="3000" dirty="0" err="1" smtClean="0"/>
              <a:t>lable</a:t>
            </a:r>
            <a:endParaRPr lang="en-US" altLang="zh-TW" sz="3000" dirty="0" smtClean="0"/>
          </a:p>
          <a:p>
            <a:r>
              <a:rPr lang="en-US" altLang="zh-TW" sz="3000" dirty="0" smtClean="0"/>
              <a:t>Also large scale of data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43103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(adv.)Learning with MNIST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83527"/>
            <a:ext cx="8596668" cy="4498809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Only 28*28 </a:t>
            </a:r>
            <a:r>
              <a:rPr lang="en-US" altLang="zh-TW" sz="2800" dirty="0" err="1" smtClean="0"/>
              <a:t>pixels,and</a:t>
            </a:r>
            <a:r>
              <a:rPr lang="en-US" altLang="zh-TW" sz="2800" dirty="0" smtClean="0"/>
              <a:t> with 55000 training data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95" y="2068231"/>
            <a:ext cx="7940196" cy="31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(adv.)Have functions to get the data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3" y="1399895"/>
            <a:ext cx="6126418" cy="685969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3" y="2234067"/>
            <a:ext cx="5832220" cy="4290145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021001" y="3514477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Features of pictures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879203" y="6154880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Meaning what number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415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388</TotalTime>
  <Words>214</Words>
  <Application>Microsoft Office PowerPoint</Application>
  <PresentationFormat>寬螢幕</PresentationFormat>
  <Paragraphs>54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Arial</vt:lpstr>
      <vt:lpstr>Trebuchet MS</vt:lpstr>
      <vt:lpstr>Wingdings 3</vt:lpstr>
      <vt:lpstr>多面向</vt:lpstr>
      <vt:lpstr>影片敘述之自動生成 Video caption generation</vt:lpstr>
      <vt:lpstr>Outline</vt:lpstr>
      <vt:lpstr>Two weeks ago….</vt:lpstr>
      <vt:lpstr>Reproduce using MLDS HW2 DATA</vt:lpstr>
      <vt:lpstr>Input(one clip)</vt:lpstr>
      <vt:lpstr>Output(one clip)</vt:lpstr>
      <vt:lpstr>However…..</vt:lpstr>
      <vt:lpstr>(adv.)Learning with MNIST data</vt:lpstr>
      <vt:lpstr>(adv.)Have functions to get the data</vt:lpstr>
      <vt:lpstr>What we learn</vt:lpstr>
      <vt:lpstr>Constuct LSTM cell(Use simple linear activation)</vt:lpstr>
      <vt:lpstr>Testing</vt:lpstr>
      <vt:lpstr>Reference</vt:lpstr>
      <vt:lpstr>video caption with audio(idea)</vt:lpstr>
      <vt:lpstr>3 kinds of way </vt:lpstr>
      <vt:lpstr>3 kinds of way </vt:lpstr>
      <vt:lpstr>3 kinds of way </vt:lpstr>
      <vt:lpstr>Reference </vt:lpstr>
      <vt:lpstr>Future work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影片敘述之自動生成 Video caption generation</dc:title>
  <dc:creator>吳克駿</dc:creator>
  <cp:lastModifiedBy>吳克駿</cp:lastModifiedBy>
  <cp:revision>34</cp:revision>
  <dcterms:created xsi:type="dcterms:W3CDTF">2017-05-04T04:53:09Z</dcterms:created>
  <dcterms:modified xsi:type="dcterms:W3CDTF">2017-05-18T09:38:15Z</dcterms:modified>
</cp:coreProperties>
</file>